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6" r:id="rId3"/>
    <p:sldId id="357" r:id="rId4"/>
    <p:sldId id="358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50" autoAdjust="0"/>
    <p:restoredTop sz="80287" autoAdjust="0"/>
  </p:normalViewPr>
  <p:slideViewPr>
    <p:cSldViewPr>
      <p:cViewPr>
        <p:scale>
          <a:sx n="93" d="100"/>
          <a:sy n="93" d="100"/>
        </p:scale>
        <p:origin x="-71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16.11.2021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4246192" cy="85725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«День народного единства»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00562" y="1285866"/>
            <a:ext cx="4071966" cy="292895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Воспитание в детях чувства уважения, гордости, патриотизма за нашу Родину - Россию</a:t>
            </a:r>
            <a:endParaRPr lang="ru-RU" sz="1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день народного единст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928676"/>
            <a:ext cx="3000372" cy="225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3674688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«Мой родной край Татарстан»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29322" y="1214428"/>
            <a:ext cx="235745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обогащения знаний  детей   о культуре, творчестве и традициях  татарского народа.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собираем картину паз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071552"/>
            <a:ext cx="2286016" cy="2764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ownloads\татарс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285998"/>
            <a:ext cx="2809787" cy="2107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4103316" cy="85725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«День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Конституции</a:t>
            </a:r>
            <a:b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Татарстан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790" y="-24504"/>
            <a:ext cx="2512316" cy="10960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857884" y="1971586"/>
            <a:ext cx="242889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Углубить представления детей о сущности и значения Конституции, прав и свобод гражданина, формирование у детей гражданских качеств личности, любви и уважения к своему отечеству, республике, татарскому народу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РТ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6"/>
            <a:ext cx="1794044" cy="3061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ownloads\РТ!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428610"/>
            <a:ext cx="1835379" cy="2701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Downloads\РТ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3214692"/>
            <a:ext cx="1857388" cy="1721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3758</TotalTime>
  <Words>91</Words>
  <Application>Microsoft Office PowerPoint</Application>
  <PresentationFormat>Экран (16:9)</PresentationFormat>
  <Paragraphs>11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«День народного единства»</vt:lpstr>
      <vt:lpstr>«Мой родной край Татарстан»</vt:lpstr>
      <vt:lpstr>«День Конституции  Республики  Татарстан»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490</cp:revision>
  <cp:lastPrinted>2021-02-01T07:48:05Z</cp:lastPrinted>
  <dcterms:created xsi:type="dcterms:W3CDTF">2015-10-13T08:15:21Z</dcterms:created>
  <dcterms:modified xsi:type="dcterms:W3CDTF">2021-11-16T08:17:06Z</dcterms:modified>
</cp:coreProperties>
</file>